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6E00-6699-481F-BE3C-17755E227E33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FEBB4-24F7-43A7-809F-21EF19BB7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00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6E00-6699-481F-BE3C-17755E227E33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FEBB4-24F7-43A7-809F-21EF19BB7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2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6E00-6699-481F-BE3C-17755E227E33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FEBB4-24F7-43A7-809F-21EF19BB7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919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6E00-6699-481F-BE3C-17755E227E33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FEBB4-24F7-43A7-809F-21EF19BB7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190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6E00-6699-481F-BE3C-17755E227E33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FEBB4-24F7-43A7-809F-21EF19BB7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075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6E00-6699-481F-BE3C-17755E227E33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FEBB4-24F7-43A7-809F-21EF19BB7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646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6E00-6699-481F-BE3C-17755E227E33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FEBB4-24F7-43A7-809F-21EF19BB7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494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6E00-6699-481F-BE3C-17755E227E33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FEBB4-24F7-43A7-809F-21EF19BB7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453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6E00-6699-481F-BE3C-17755E227E33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FEBB4-24F7-43A7-809F-21EF19BB7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83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6E00-6699-481F-BE3C-17755E227E33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FEBB4-24F7-43A7-809F-21EF19BB7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58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6E00-6699-481F-BE3C-17755E227E33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FEBB4-24F7-43A7-809F-21EF19BB7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56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16E00-6699-481F-BE3C-17755E227E33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FEBB4-24F7-43A7-809F-21EF19BB7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993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" y="0"/>
            <a:ext cx="919330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6092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Fox Valley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Janisse, James J</dc:creator>
  <cp:lastModifiedBy>Janisse, James J</cp:lastModifiedBy>
  <cp:revision>2</cp:revision>
  <dcterms:created xsi:type="dcterms:W3CDTF">2011-08-12T15:09:15Z</dcterms:created>
  <dcterms:modified xsi:type="dcterms:W3CDTF">2011-08-12T15:42:09Z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1621359019</vt:i4>
  </property>
  <property fmtid="{D5CDD505-2E9C-101B-9397-08002B2CF9AE}" pid="3" name="_NewReviewCycle">
    <vt:lpwstr/>
  </property>
  <property fmtid="{D5CDD505-2E9C-101B-9397-08002B2CF9AE}" pid="4" name="_EmailSubject">
    <vt:lpwstr>FAB7 Update</vt:lpwstr>
  </property>
  <property fmtid="{D5CDD505-2E9C-101B-9397-08002B2CF9AE}" pid="5" name="_AuthorEmail">
    <vt:lpwstr>janisse@fvtc.edu</vt:lpwstr>
  </property>
  <property fmtid="{D5CDD505-2E9C-101B-9397-08002B2CF9AE}" pid="6" name="_AuthorEmailDisplayName">
    <vt:lpwstr>Janisse, James J</vt:lpwstr>
  </property>
</Properties>
</file>